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A88C532-9DA7-41C7-9E08-7FA01BB0D65A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8C8D487-94A7-495D-8A9D-122BF058A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C532-9DA7-41C7-9E08-7FA01BB0D65A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8D487-94A7-495D-8A9D-122BF058A0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C532-9DA7-41C7-9E08-7FA01BB0D65A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8D487-94A7-495D-8A9D-122BF058A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C532-9DA7-41C7-9E08-7FA01BB0D65A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8D487-94A7-495D-8A9D-122BF058A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A88C532-9DA7-41C7-9E08-7FA01BB0D65A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8C8D487-94A7-495D-8A9D-122BF058A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C532-9DA7-41C7-9E08-7FA01BB0D65A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8D487-94A7-495D-8A9D-122BF058A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C532-9DA7-41C7-9E08-7FA01BB0D65A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8D487-94A7-495D-8A9D-122BF058A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C532-9DA7-41C7-9E08-7FA01BB0D65A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8D487-94A7-495D-8A9D-122BF058A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C532-9DA7-41C7-9E08-7FA01BB0D65A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8D487-94A7-495D-8A9D-122BF058A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C532-9DA7-41C7-9E08-7FA01BB0D65A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8D487-94A7-495D-8A9D-122BF058A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C532-9DA7-41C7-9E08-7FA01BB0D65A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8D487-94A7-495D-8A9D-122BF058A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A88C532-9DA7-41C7-9E08-7FA01BB0D65A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8C8D487-94A7-495D-8A9D-122BF058A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ESL Eng. 1B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4-26-11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*Copy the following sentences, underline the cause, circle the effect and box the signal words.</a:t>
            </a:r>
          </a:p>
          <a:p>
            <a:r>
              <a:rPr lang="en-US" sz="4000" dirty="0" smtClean="0"/>
              <a:t>1) </a:t>
            </a:r>
            <a:r>
              <a:rPr lang="en-US" sz="4000" dirty="0" err="1" smtClean="0"/>
              <a:t>Tybalt</a:t>
            </a:r>
            <a:r>
              <a:rPr lang="en-US" sz="4000" dirty="0" smtClean="0"/>
              <a:t> challenged Romeo to fight, because Romeo went to his party.</a:t>
            </a:r>
          </a:p>
          <a:p>
            <a:r>
              <a:rPr lang="en-US" sz="4000" dirty="0" smtClean="0"/>
              <a:t>2) Juliet was the most beautiful woman Romeo had ever seen, so he fell in love.</a:t>
            </a:r>
            <a:endParaRPr lang="en-US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 will evaluate examples of cause and effect in “Romeo and Juliet” by summarizing assigned scenarios using cause and effect conjunctions to show relationships.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5400" dirty="0" smtClean="0"/>
              <a:t>Bell Work</a:t>
            </a:r>
          </a:p>
          <a:p>
            <a:pPr lvl="0"/>
            <a:r>
              <a:rPr lang="en-US" sz="5400" dirty="0" smtClean="0"/>
              <a:t>Grammar- conjunctions and sentence combining</a:t>
            </a:r>
          </a:p>
          <a:p>
            <a:pPr lvl="0"/>
            <a:r>
              <a:rPr lang="en-US" sz="5400" dirty="0" smtClean="0"/>
              <a:t>P. 33</a:t>
            </a:r>
          </a:p>
          <a:p>
            <a:r>
              <a:rPr lang="en-US" sz="5400" dirty="0" smtClean="0"/>
              <a:t>Writing Prompt-Outlines</a:t>
            </a:r>
            <a:endParaRPr lang="en-US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and Effect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000" dirty="0" smtClean="0"/>
              <a:t>Because</a:t>
            </a:r>
          </a:p>
          <a:p>
            <a:r>
              <a:rPr lang="en-US" sz="4000" dirty="0" smtClean="0"/>
              <a:t>So</a:t>
            </a:r>
          </a:p>
          <a:p>
            <a:r>
              <a:rPr lang="en-US" sz="4000" dirty="0" smtClean="0"/>
              <a:t>When</a:t>
            </a:r>
          </a:p>
          <a:p>
            <a:r>
              <a:rPr lang="en-US" sz="4000" dirty="0" smtClean="0"/>
              <a:t>Since</a:t>
            </a:r>
          </a:p>
          <a:p>
            <a:r>
              <a:rPr lang="en-US" sz="4000" dirty="0" smtClean="0"/>
              <a:t>Therefore</a:t>
            </a:r>
          </a:p>
          <a:p>
            <a:r>
              <a:rPr lang="en-US" sz="4000" dirty="0" smtClean="0"/>
              <a:t>As a result</a:t>
            </a:r>
          </a:p>
          <a:p>
            <a:r>
              <a:rPr lang="en-US" sz="4000" dirty="0" smtClean="0"/>
              <a:t>Consequently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(I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Romeo is handsome/ Juliet fell in love</a:t>
            </a:r>
          </a:p>
          <a:p>
            <a:r>
              <a:rPr lang="en-US" sz="5400" dirty="0" smtClean="0"/>
              <a:t>Romeo was handsome, </a:t>
            </a:r>
            <a:r>
              <a:rPr lang="en-US" sz="5400" dirty="0" smtClean="0">
                <a:solidFill>
                  <a:srgbClr val="C00000"/>
                </a:solidFill>
              </a:rPr>
              <a:t>so</a:t>
            </a:r>
            <a:r>
              <a:rPr lang="en-US" sz="5400" dirty="0" smtClean="0"/>
              <a:t> Juliet fell in love with him.</a:t>
            </a:r>
            <a:endParaRPr lang="en-US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(We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*Work with a partner to turn the following into cause and effect sentences from the list we just studied.</a:t>
            </a:r>
          </a:p>
          <a:p>
            <a:endParaRPr lang="en-US" sz="3200" dirty="0" smtClean="0"/>
          </a:p>
          <a:p>
            <a:r>
              <a:rPr lang="en-US" sz="3200" dirty="0" smtClean="0"/>
              <a:t>The </a:t>
            </a:r>
            <a:r>
              <a:rPr lang="en-US" sz="3200" dirty="0" err="1" smtClean="0"/>
              <a:t>Montagues</a:t>
            </a:r>
            <a:r>
              <a:rPr lang="en-US" sz="3200" dirty="0" smtClean="0"/>
              <a:t> and </a:t>
            </a:r>
            <a:r>
              <a:rPr lang="en-US" sz="3200" dirty="0" err="1" smtClean="0"/>
              <a:t>Capulets</a:t>
            </a:r>
            <a:r>
              <a:rPr lang="en-US" sz="3200" dirty="0" smtClean="0"/>
              <a:t> hate each other/ fight</a:t>
            </a:r>
          </a:p>
          <a:p>
            <a:r>
              <a:rPr lang="en-US" sz="3200" dirty="0" smtClean="0"/>
              <a:t>The </a:t>
            </a:r>
            <a:r>
              <a:rPr lang="en-US" sz="3200" dirty="0" err="1" smtClean="0"/>
              <a:t>Montagues</a:t>
            </a:r>
            <a:r>
              <a:rPr lang="en-US" sz="3200" dirty="0" smtClean="0"/>
              <a:t> and </a:t>
            </a:r>
            <a:r>
              <a:rPr lang="en-US" sz="3200" dirty="0" err="1" smtClean="0"/>
              <a:t>Capulets</a:t>
            </a:r>
            <a:r>
              <a:rPr lang="en-US" sz="3200" dirty="0" smtClean="0"/>
              <a:t> fight/ prince is angry</a:t>
            </a:r>
          </a:p>
          <a:p>
            <a:r>
              <a:rPr lang="en-US" sz="3200" dirty="0" smtClean="0"/>
              <a:t>Romeo goes to Capulet’s party/ </a:t>
            </a:r>
            <a:r>
              <a:rPr lang="en-US" sz="3200" dirty="0" err="1" smtClean="0"/>
              <a:t>Tybalt</a:t>
            </a:r>
            <a:r>
              <a:rPr lang="en-US" sz="3200" dirty="0" smtClean="0"/>
              <a:t> is mad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(You do)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400" dirty="0" smtClean="0"/>
              <a:t>*Turn the following into cause and effect sentences from the list we just studied.</a:t>
            </a:r>
          </a:p>
          <a:p>
            <a:r>
              <a:rPr lang="en-US" sz="4400" dirty="0" smtClean="0"/>
              <a:t>Romeo and Juliet fell in love/ got married</a:t>
            </a:r>
          </a:p>
          <a:p>
            <a:r>
              <a:rPr lang="en-US" sz="4400" dirty="0" smtClean="0"/>
              <a:t>Capulet liked Paris/ Paris engaged to Juliet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</TotalTime>
  <Words>230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Origin</vt:lpstr>
      <vt:lpstr>ESL Eng. 1B</vt:lpstr>
      <vt:lpstr>Bell Work</vt:lpstr>
      <vt:lpstr>Objective</vt:lpstr>
      <vt:lpstr>Agenda</vt:lpstr>
      <vt:lpstr>Cause and Effect Conjunctions</vt:lpstr>
      <vt:lpstr>Examples (I do)</vt:lpstr>
      <vt:lpstr>Examples (We do)</vt:lpstr>
      <vt:lpstr>Examples (You do)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ESL Eng. 1B</dc:title>
  <dc:creator>nytizer</dc:creator>
  <cp:lastModifiedBy>nytizer</cp:lastModifiedBy>
  <cp:revision>3</cp:revision>
  <dcterms:created xsi:type="dcterms:W3CDTF">2011-04-25T19:25:09Z</dcterms:created>
  <dcterms:modified xsi:type="dcterms:W3CDTF">2011-04-26T19:04:32Z</dcterms:modified>
</cp:coreProperties>
</file>